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cute-chronic-liver-failur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cute-chronic-liver-failur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cute-chronic-liver-failur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cute-chronic-liver-failur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cute-chronic-liver-failur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cute-chronic-liver-failur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cute-chronic-liver-failur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cute-chronic-liver-failur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cute-chronic-liver-failur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cute-chronic-liver-failur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cute-chronic-liver-failur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cute-chronic-liver-failur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cute-chronic-liver-failur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cute-chronic-liver-failur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cute-chronic-liver-failur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cute-chronic-liver-failur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cute-chronic-liver-failur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cute-chronic-liver-failur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cute-chronic-liver-failur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cute-chronic-liver-failur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cute-chronic-liver-failur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cute-chronic-liver-failur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cute-chronic-liver-failur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cute-chronic-liver-failur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cute-chronic-liver-failur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cute-chronic-liver-failur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cute-chronic-liver-failur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cute-chronic-liver-failur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cute-chronic-liver-failur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cute-chronic-liver-failur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cute-chronic-liver-failur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cute-chronic-liver-failur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cute-chronic-liver-failur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cute-chronic-liver-failur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cute-chronic-liver-failur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Acute-chronic-liver-failur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Acute-chronic-liver-failur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Acute-chronic-liver-failur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Acute-chronic-liver-failur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Acute-chronic-liver-failur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Acute-chronic-liver-failur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Acute-chronic-liver-failur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Acute-chronic-liver-failur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Acute-chronic-liver-failur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cute-chronic-liver-failur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Acute-chronic-liver-failur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Acute-chronic-liver-failur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Acute-chronic-liver-failur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Acute-chronic-liver-failure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Acute-chronic-liver-failure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Acute-chronic-liver-failure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Acute-chronic-liver-failure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Acute-chronic-liver-failure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Acute-chronic-liver-failure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Acute-chronic-liver-failure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cute-chronic-liver-failur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Acute-chronic-liver-failure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Acute-chronic-liver-failure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Acute-chronic-liver-failure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Acute-chronic-liver-failure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Acute-chronic-liver-failure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Acute-chronic-liver-failure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Acute-chronic-liver-failure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Acute-chronic-liver-failure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Acute-chronic-liver-failure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Acute-chronic-liver-failure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cute-chronic-liver-failur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Acute-chronic-liver-failure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Acute-chronic-liver-failure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Acute-chronic-liver-failure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Acute-chronic-liver-failure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Acute-chronic-liver-failure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Acute-chronic-liver-failure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Acute-chronic-liver-failure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Acute-chronic-liver-failure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Acute-chronic-liver-failure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Acute-chronic-liver-failure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cute-chronic-liver-failur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Acute-chronic-liver-failure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Acute-chronic-liver-failure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cute-chronic-liver-failur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2025-02-21T00:38:20Z</dcterms:modified>
  <cp:category/>
</cp:coreProperties>
</file>